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5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7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8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1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FDFE-F404-4377-96D8-CDAE6FDE148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E7D-F380-4030-9329-BC3AF91E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3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Will you stand firm with Jesus  </a:t>
            </a:r>
            <a:r>
              <a:rPr lang="en-US" sz="6000" b="1" dirty="0" smtClean="0">
                <a:solidFill>
                  <a:srgbClr val="FFC000"/>
                </a:solidFill>
              </a:rPr>
              <a:t>(Eph. 6: 14ff)? 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        </a:t>
            </a:r>
            <a:endParaRPr lang="en-US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God provides the needed </a:t>
            </a:r>
            <a:r>
              <a:rPr lang="en-US" sz="5400" b="1" dirty="0" smtClean="0">
                <a:solidFill>
                  <a:schemeClr val="bg1"/>
                </a:solidFill>
              </a:rPr>
              <a:t>equipment;  </a:t>
            </a:r>
            <a:r>
              <a:rPr lang="en-US" sz="5400" b="1" dirty="0" smtClean="0">
                <a:solidFill>
                  <a:schemeClr val="bg1"/>
                </a:solidFill>
              </a:rPr>
              <a:t>we need to be willing to use it.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884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8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3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838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1 Pet. 3: 15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54102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        Heb. 12: 3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486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Hebrews 4: 12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0386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Romans 10: 17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419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Heb.11: 6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371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Ephesians 6: 18, 19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105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Matthew 26: 41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</a:t>
            </a:r>
          </a:p>
          <a:p>
            <a:r>
              <a:rPr lang="en-US" b="1" dirty="0" smtClean="0"/>
              <a:t>Convenient religion</a:t>
            </a:r>
          </a:p>
          <a:p>
            <a:r>
              <a:rPr lang="en-US" b="1" dirty="0" smtClean="0"/>
              <a:t>No sacrifices</a:t>
            </a:r>
          </a:p>
          <a:p>
            <a:r>
              <a:rPr lang="en-US" b="1" dirty="0" smtClean="0"/>
              <a:t>Practice self desires</a:t>
            </a:r>
          </a:p>
          <a:p>
            <a:r>
              <a:rPr lang="en-US" b="1" dirty="0" smtClean="0"/>
              <a:t>Non-embarrassing faith;  no strict morality</a:t>
            </a:r>
          </a:p>
          <a:p>
            <a:r>
              <a:rPr lang="en-US" b="1" dirty="0" smtClean="0"/>
              <a:t>No cross</a:t>
            </a:r>
          </a:p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THE DEVIL LOVES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4800" dirty="0" smtClean="0">
                <a:solidFill>
                  <a:srgbClr val="FFC000"/>
                </a:solidFill>
              </a:rPr>
              <a:t>Christians who refuse conflict.</a:t>
            </a:r>
          </a:p>
          <a:p>
            <a:r>
              <a:rPr lang="en-US" sz="4800" dirty="0" smtClean="0">
                <a:solidFill>
                  <a:srgbClr val="FFC000"/>
                </a:solidFill>
              </a:rPr>
              <a:t>Christians who are complacent.</a:t>
            </a:r>
          </a:p>
          <a:p>
            <a:r>
              <a:rPr lang="en-US" sz="4800" dirty="0" smtClean="0">
                <a:solidFill>
                  <a:srgbClr val="FFC000"/>
                </a:solidFill>
              </a:rPr>
              <a:t>The attitude – We’re all okay.</a:t>
            </a:r>
          </a:p>
          <a:p>
            <a:r>
              <a:rPr lang="en-US" sz="4800" dirty="0" smtClean="0">
                <a:solidFill>
                  <a:srgbClr val="FFC000"/>
                </a:solidFill>
              </a:rPr>
              <a:t>Christians who compromise.</a:t>
            </a:r>
          </a:p>
          <a:p>
            <a:r>
              <a:rPr lang="en-US" sz="4800" dirty="0" smtClean="0">
                <a:solidFill>
                  <a:srgbClr val="FFC000"/>
                </a:solidFill>
              </a:rPr>
              <a:t>Sunday only Christians.</a:t>
            </a:r>
          </a:p>
          <a:p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19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 2 </a:t>
            </a:r>
            <a:r>
              <a:rPr lang="en-US" sz="5400" b="1" dirty="0" err="1" smtClean="0">
                <a:solidFill>
                  <a:srgbClr val="FFC000"/>
                </a:solidFill>
              </a:rPr>
              <a:t>Thes</a:t>
            </a:r>
            <a:r>
              <a:rPr lang="en-US" sz="5400" b="1" dirty="0" smtClean="0">
                <a:solidFill>
                  <a:srgbClr val="FFC000"/>
                </a:solidFill>
              </a:rPr>
              <a:t>. 2: 15, 16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Rom. 1: 16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Do you study?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Do you worship regularly?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Do you pray without ceasing?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Do you have hope in Christ?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Do you hunger for righteousness?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Do you speak to others of Christ?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Do you defend the truth?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endParaRPr lang="en-US" sz="48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Are you fully devoted to Jesus?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Are you standing firm?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Are you prepared for battle?</a:t>
            </a:r>
          </a:p>
          <a:p>
            <a:pPr marL="0" indent="0">
              <a:buNone/>
            </a:pPr>
            <a:endParaRPr lang="en-US" sz="4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    Rom. 12: 2;  1 Cor. 6: 19, 20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C000"/>
                </a:solidFill>
              </a:rPr>
              <a:t>1 Peter 2: 9-12 --</a:t>
            </a:r>
            <a:r>
              <a:rPr lang="en-US" sz="6000" b="1" dirty="0" smtClean="0">
                <a:solidFill>
                  <a:schemeClr val="bg1"/>
                </a:solidFill>
              </a:rPr>
              <a:t> My power is in Christ!!!</a:t>
            </a:r>
            <a:r>
              <a:rPr lang="en-US" sz="6000" b="1" dirty="0" smtClean="0">
                <a:solidFill>
                  <a:srgbClr val="FFC000"/>
                </a:solidFill>
              </a:rPr>
              <a:t>         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smtClean="0">
                <a:solidFill>
                  <a:srgbClr val="FFC000"/>
                </a:solidFill>
              </a:rPr>
              <a:t>   My duty is to be strong in Him  </a:t>
            </a:r>
            <a:r>
              <a:rPr lang="en-US" sz="6000" b="1" dirty="0" smtClean="0">
                <a:solidFill>
                  <a:srgbClr val="FF0000"/>
                </a:solidFill>
              </a:rPr>
              <a:t>(Eph. 6: 10)</a:t>
            </a:r>
            <a:r>
              <a:rPr lang="en-US" sz="6000" b="1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smtClean="0">
                <a:solidFill>
                  <a:srgbClr val="FFC000"/>
                </a:solidFill>
              </a:rPr>
              <a:t>    To remain weak and without the knowledge that empowers us is sinful </a:t>
            </a:r>
            <a:endParaRPr lang="en-US" sz="6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(2 Peter 3: 18)</a:t>
            </a:r>
            <a:r>
              <a:rPr lang="en-US" sz="6000" b="1" dirty="0" smtClean="0">
                <a:solidFill>
                  <a:srgbClr val="FFC000"/>
                </a:solidFill>
              </a:rPr>
              <a:t>.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 smtClean="0"/>
              <a:t>Let us be determined to stand</a:t>
            </a:r>
          </a:p>
          <a:p>
            <a:pPr marL="0" indent="0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  </a:t>
            </a:r>
            <a:r>
              <a:rPr lang="en-US" sz="5400" b="1" i="1" u="sng" dirty="0" smtClean="0">
                <a:solidFill>
                  <a:srgbClr val="FFC000"/>
                </a:solidFill>
              </a:rPr>
              <a:t>Strong </a:t>
            </a:r>
            <a:r>
              <a:rPr lang="en-US" sz="5400" b="1" dirty="0" smtClean="0">
                <a:solidFill>
                  <a:srgbClr val="FFC000"/>
                </a:solidFill>
              </a:rPr>
              <a:t>in trust.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C000"/>
                </a:solidFill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</a:rPr>
              <a:t>   </a:t>
            </a:r>
            <a:r>
              <a:rPr lang="en-US" sz="5400" b="1" i="1" u="sng" dirty="0" smtClean="0">
                <a:solidFill>
                  <a:srgbClr val="FFC000"/>
                </a:solidFill>
              </a:rPr>
              <a:t>Strong </a:t>
            </a:r>
            <a:r>
              <a:rPr lang="en-US" sz="5400" b="1" dirty="0" smtClean="0">
                <a:solidFill>
                  <a:srgbClr val="FFC000"/>
                </a:solidFill>
              </a:rPr>
              <a:t>in knowledge.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C000"/>
                </a:solidFill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</a:rPr>
              <a:t>   </a:t>
            </a:r>
            <a:r>
              <a:rPr lang="en-US" sz="5400" b="1" i="1" u="sng" dirty="0" smtClean="0">
                <a:solidFill>
                  <a:srgbClr val="FFC000"/>
                </a:solidFill>
              </a:rPr>
              <a:t>Strong </a:t>
            </a:r>
            <a:r>
              <a:rPr lang="en-US" sz="5400" b="1" dirty="0" smtClean="0">
                <a:solidFill>
                  <a:srgbClr val="FFC000"/>
                </a:solidFill>
              </a:rPr>
              <a:t>in faith and love.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C000"/>
                </a:solidFill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</a:rPr>
              <a:t>   </a:t>
            </a:r>
            <a:r>
              <a:rPr lang="en-US" sz="5400" b="1" i="1" u="sng" dirty="0" smtClean="0">
                <a:solidFill>
                  <a:srgbClr val="FFC000"/>
                </a:solidFill>
              </a:rPr>
              <a:t>Strong </a:t>
            </a:r>
            <a:r>
              <a:rPr lang="en-US" sz="5400" b="1" dirty="0" smtClean="0">
                <a:solidFill>
                  <a:srgbClr val="FFC000"/>
                </a:solidFill>
              </a:rPr>
              <a:t>in hope.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C000"/>
                </a:solidFill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</a:rPr>
              <a:t>   </a:t>
            </a:r>
            <a:r>
              <a:rPr lang="en-US" sz="5400" b="1" i="1" u="sng" dirty="0" smtClean="0">
                <a:solidFill>
                  <a:srgbClr val="FFC000"/>
                </a:solidFill>
              </a:rPr>
              <a:t>Strong </a:t>
            </a:r>
            <a:r>
              <a:rPr lang="en-US" sz="5400" b="1" dirty="0" smtClean="0">
                <a:solidFill>
                  <a:srgbClr val="FFC000"/>
                </a:solidFill>
              </a:rPr>
              <a:t>in courage.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631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Are you a strong </a:t>
            </a:r>
            <a:r>
              <a:rPr lang="en-US" sz="5400" b="1" dirty="0" err="1" smtClean="0"/>
              <a:t>christian</a:t>
            </a:r>
            <a:r>
              <a:rPr lang="en-US" sz="5400" b="1" dirty="0" smtClean="0"/>
              <a:t>?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C000"/>
                </a:solidFill>
              </a:rPr>
              <a:t>(1 Jn. 2: 15-17;  Rom. 12: 1;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C000"/>
                </a:solidFill>
              </a:rPr>
              <a:t>1 Peter 1: 15, 16;  2 Cor. 6: 14- 18).</a:t>
            </a:r>
          </a:p>
          <a:p>
            <a:pPr marL="0" indent="0">
              <a:buNone/>
            </a:pPr>
            <a:r>
              <a:rPr lang="en-US" sz="5400" b="1" dirty="0"/>
              <a:t>A</a:t>
            </a:r>
            <a:r>
              <a:rPr lang="en-US" sz="5400" b="1" dirty="0" smtClean="0"/>
              <a:t>re you ready to do battle for the Lord and His cause?</a:t>
            </a:r>
          </a:p>
          <a:p>
            <a:pPr marL="0" indent="0">
              <a:buNone/>
            </a:pP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r>
              <a:rPr lang="en-US" sz="5400" b="1" dirty="0" smtClean="0">
                <a:solidFill>
                  <a:srgbClr val="FFC000"/>
                </a:solidFill>
              </a:rPr>
              <a:t>1 Pet. 5: 8, 9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Satan </a:t>
            </a:r>
            <a:r>
              <a:rPr lang="en-US" sz="5400" b="1" dirty="0" smtClean="0"/>
              <a:t>wants to destroy your soul by </a:t>
            </a:r>
            <a:r>
              <a:rPr lang="en-US" sz="5400" b="1" dirty="0" smtClean="0">
                <a:solidFill>
                  <a:srgbClr val="FFC000"/>
                </a:solidFill>
              </a:rPr>
              <a:t>“devouring you.”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27039"/>
            <a:ext cx="3886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How can we defeat such a powerful adversary?</a:t>
            </a:r>
            <a:endParaRPr lang="en-US" sz="54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5400" b="1" dirty="0" smtClean="0"/>
          </a:p>
          <a:p>
            <a:pPr marL="0" indent="0">
              <a:buNone/>
            </a:pPr>
            <a:r>
              <a:rPr lang="en-US" sz="5400" b="1" dirty="0" smtClean="0"/>
              <a:t>He is a </a:t>
            </a:r>
            <a:r>
              <a:rPr lang="en-US" sz="5400" b="1" dirty="0" smtClean="0">
                <a:solidFill>
                  <a:srgbClr val="FFC000"/>
                </a:solidFill>
              </a:rPr>
              <a:t>cheat, liar, deceiver, manipulator, thief, and a murderer.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85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Eph. 6: 10-13</a:t>
            </a:r>
            <a:endParaRPr lang="en-US" sz="60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b="1" dirty="0" smtClean="0"/>
              <a:t>Christians are called upon to engage in spiritual warfare </a:t>
            </a:r>
            <a:r>
              <a:rPr lang="en-US" sz="5400" b="1" dirty="0" smtClean="0">
                <a:solidFill>
                  <a:srgbClr val="FFC000"/>
                </a:solidFill>
              </a:rPr>
              <a:t>(2 Tim. 2: 3, 4). </a:t>
            </a:r>
            <a:r>
              <a:rPr lang="en-US" sz="5400" b="1" dirty="0" smtClean="0"/>
              <a:t> We are to </a:t>
            </a:r>
            <a:r>
              <a:rPr lang="en-US" sz="5400" b="1" i="1" dirty="0" smtClean="0">
                <a:solidFill>
                  <a:srgbClr val="FFC000"/>
                </a:solidFill>
              </a:rPr>
              <a:t>“fight the good fight of faith”</a:t>
            </a:r>
            <a:endParaRPr lang="en-US" sz="54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5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C000"/>
                </a:solidFill>
              </a:rPr>
              <a:t>Hebrews 3: 12, 13 </a:t>
            </a:r>
          </a:p>
          <a:p>
            <a:pPr marL="0" indent="0">
              <a:buNone/>
            </a:pPr>
            <a:endParaRPr lang="en-US" sz="5400" b="1" dirty="0" smtClean="0"/>
          </a:p>
          <a:p>
            <a:pPr marL="0" indent="0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08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4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06" y="0"/>
            <a:ext cx="9243706" cy="683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514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 Jn. 4: 4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b="1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5400" b="1" i="1" dirty="0" smtClean="0"/>
              <a:t>“For the night is far gone;  the day is at hand.  So then, let us cast off the works of darkness and put on the armor of light” </a:t>
            </a:r>
            <a:r>
              <a:rPr lang="en-US" sz="5400" b="1" dirty="0" smtClean="0">
                <a:solidFill>
                  <a:srgbClr val="FFC000"/>
                </a:solidFill>
              </a:rPr>
              <a:t>(Rom. 13: 12).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3557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458</Words>
  <Application>Microsoft Office PowerPoint</Application>
  <PresentationFormat>On-screen Show (4:3)</PresentationFormat>
  <Paragraphs>69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Eph. 6: 10-13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DEVIL LOVES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26</cp:revision>
  <dcterms:created xsi:type="dcterms:W3CDTF">2016-07-23T12:03:07Z</dcterms:created>
  <dcterms:modified xsi:type="dcterms:W3CDTF">2016-07-23T22:52:17Z</dcterms:modified>
</cp:coreProperties>
</file>